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28" r:id="rId30"/>
    <p:sldId id="529" r:id="rId31"/>
    <p:sldId id="530" r:id="rId32"/>
    <p:sldId id="512" r:id="rId33"/>
    <p:sldId id="513" r:id="rId34"/>
    <p:sldId id="514" r:id="rId35"/>
    <p:sldId id="515" r:id="rId36"/>
    <p:sldId id="421" r:id="rId37"/>
    <p:sldId id="422" r:id="rId38"/>
    <p:sldId id="472" r:id="rId39"/>
    <p:sldId id="526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69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</a:t>
            </a:r>
            <a:r>
              <a:rPr lang="en-US" smtClean="0"/>
              <a:t>Functionality </a:t>
            </a:r>
            <a:r>
              <a:rPr lang="en-US" smtClean="0"/>
              <a:t>and</a:t>
            </a:r>
            <a:br>
              <a:rPr lang="en-US" smtClean="0"/>
            </a:br>
            <a:r>
              <a:rPr lang="en-US" smtClean="0"/>
              <a:t>Event-Driven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Event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3477">
            <a:off x="4087103" y="3830491"/>
            <a:ext cx="1932895" cy="20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Func&lt;T1, T2, TResult&gt;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50284" y="896245"/>
            <a:ext cx="8435128" cy="4081350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class / method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InvokeDelegateExample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Console.WriteLine(msg);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 msg)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});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</a:t>
            </a:r>
            <a:r>
              <a:rPr lang="en-US" dirty="0" smtClean="0"/>
              <a:t>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2590800"/>
            <a:ext cx="2987678" cy="29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criteria, defined by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other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notify about something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2" y="2510135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</a:t>
            </a:r>
            <a:r>
              <a:rPr lang="en-US" dirty="0" smtClean="0"/>
              <a:t>a notification</a:t>
            </a:r>
            <a:r>
              <a:rPr lang="en-US" dirty="0" smtClean="0"/>
              <a:t>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EventHandler(Object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801826" y="1281923"/>
            <a:ext cx="10574411" cy="519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ButtonExample 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</a:t>
            </a:r>
            <a:r>
              <a:rPr lang="en-US" dirty="0" smtClean="0"/>
              <a:t>convention (pattern) </a:t>
            </a:r>
            <a:r>
              <a:rPr lang="en-US" dirty="0" smtClean="0"/>
              <a:t>for </a:t>
            </a:r>
            <a:r>
              <a:rPr lang="en-US" dirty="0" smtClean="0"/>
              <a:t>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</a:t>
            </a:r>
            <a:r>
              <a:rPr lang="en-US" dirty="0" smtClean="0"/>
              <a:t>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</a:t>
            </a:r>
            <a:r>
              <a:rPr lang="en-US" dirty="0" smtClean="0"/>
              <a:t>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Begin with a capital letter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object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336191" y="1219200"/>
            <a:ext cx="7550300" cy="3169774"/>
          </a:xfrm>
          <a:prstGeom prst="roundRect">
            <a:avLst>
              <a:gd name="adj" fmla="val 2644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 the "publish-subscribe" model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2812" y="3581400"/>
            <a:ext cx="2816223" cy="2816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Delegates and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1566</Words>
  <Application>Microsoft Office PowerPoint</Application>
  <PresentationFormat>Custom</PresentationFormat>
  <Paragraphs>332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Summary</vt:lpstr>
      <vt:lpstr>OOP – Delegates and Events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2014-09-22T14:37:11Z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